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D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1" d="100"/>
          <a:sy n="71" d="100"/>
        </p:scale>
        <p:origin x="-75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EE5A-B956-411B-ACFF-19BA11E4AFED}" type="datetimeFigureOut">
              <a:rPr lang="zh-CN" altLang="en-US" smtClean="0"/>
              <a:t>2018/11/20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58EC-9643-4E29-A53E-2EF20D0DCC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304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EE5A-B956-411B-ACFF-19BA11E4AFED}" type="datetimeFigureOut">
              <a:rPr lang="zh-CN" altLang="en-US" smtClean="0"/>
              <a:t>2018/11/20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58EC-9643-4E29-A53E-2EF20D0DCC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1499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EE5A-B956-411B-ACFF-19BA11E4AFED}" type="datetimeFigureOut">
              <a:rPr lang="zh-CN" altLang="en-US" smtClean="0"/>
              <a:t>2018/11/20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58EC-9643-4E29-A53E-2EF20D0DCC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4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EE5A-B956-411B-ACFF-19BA11E4AFED}" type="datetimeFigureOut">
              <a:rPr lang="zh-CN" altLang="en-US" smtClean="0"/>
              <a:t>2018/11/20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58EC-9643-4E29-A53E-2EF20D0DCC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181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EE5A-B956-411B-ACFF-19BA11E4AFED}" type="datetimeFigureOut">
              <a:rPr lang="zh-CN" altLang="en-US" smtClean="0"/>
              <a:t>2018/11/20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58EC-9643-4E29-A53E-2EF20D0DCC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185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EE5A-B956-411B-ACFF-19BA11E4AFED}" type="datetimeFigureOut">
              <a:rPr lang="zh-CN" altLang="en-US" smtClean="0"/>
              <a:t>2018/11/20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58EC-9643-4E29-A53E-2EF20D0DCC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671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EE5A-B956-411B-ACFF-19BA11E4AFED}" type="datetimeFigureOut">
              <a:rPr lang="zh-CN" altLang="en-US" smtClean="0"/>
              <a:t>2018/11/20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58EC-9643-4E29-A53E-2EF20D0DCC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088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EE5A-B956-411B-ACFF-19BA11E4AFED}" type="datetimeFigureOut">
              <a:rPr lang="zh-CN" altLang="en-US" smtClean="0"/>
              <a:t>2018/11/20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58EC-9643-4E29-A53E-2EF20D0DCC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365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EE5A-B956-411B-ACFF-19BA11E4AFED}" type="datetimeFigureOut">
              <a:rPr lang="zh-CN" altLang="en-US" smtClean="0"/>
              <a:t>2018/11/20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58EC-9643-4E29-A53E-2EF20D0DCC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518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EE5A-B956-411B-ACFF-19BA11E4AFED}" type="datetimeFigureOut">
              <a:rPr lang="zh-CN" altLang="en-US" smtClean="0"/>
              <a:t>2018/11/20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58EC-9643-4E29-A53E-2EF20D0DCC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337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EE5A-B956-411B-ACFF-19BA11E4AFED}" type="datetimeFigureOut">
              <a:rPr lang="zh-CN" altLang="en-US" smtClean="0"/>
              <a:t>2018/11/20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58EC-9643-4E29-A53E-2EF20D0DCC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03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CEE5A-B956-411B-ACFF-19BA11E4AFED}" type="datetimeFigureOut">
              <a:rPr lang="zh-CN" altLang="en-US" smtClean="0"/>
              <a:t>2018/11/20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558EC-9643-4E29-A53E-2EF20D0DCC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847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仿宋" panose="02010609060101010101" pitchFamily="49" charset="-122"/>
              </a:rPr>
              <a:t/>
            </a:r>
            <a:br>
              <a:rPr kumimoji="0" lang="en-US" altLang="zh-CN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仿宋" panose="02010609060101010101" pitchFamily="49" charset="-122"/>
              </a:rPr>
            </a:br>
            <a:endParaRPr kumimoji="0" lang="en-US" altLang="zh-CN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1134769" y="105939"/>
            <a:ext cx="10127411" cy="6602083"/>
            <a:chOff x="1061049" y="184790"/>
            <a:chExt cx="10127411" cy="6602083"/>
          </a:xfrm>
        </p:grpSpPr>
        <p:grpSp>
          <p:nvGrpSpPr>
            <p:cNvPr id="36" name="组合 35"/>
            <p:cNvGrpSpPr/>
            <p:nvPr/>
          </p:nvGrpSpPr>
          <p:grpSpPr>
            <a:xfrm>
              <a:off x="1061049" y="184790"/>
              <a:ext cx="10127411" cy="6602083"/>
              <a:chOff x="1061049" y="184790"/>
              <a:chExt cx="10127411" cy="6602083"/>
            </a:xfrm>
          </p:grpSpPr>
          <p:grpSp>
            <p:nvGrpSpPr>
              <p:cNvPr id="32" name="组合 31"/>
              <p:cNvGrpSpPr/>
              <p:nvPr/>
            </p:nvGrpSpPr>
            <p:grpSpPr>
              <a:xfrm>
                <a:off x="1061049" y="184790"/>
                <a:ext cx="10127411" cy="6602083"/>
                <a:chOff x="1009291" y="332746"/>
                <a:chExt cx="10127411" cy="6602083"/>
              </a:xfrm>
            </p:grpSpPr>
            <p:grpSp>
              <p:nvGrpSpPr>
                <p:cNvPr id="27" name="组合 26"/>
                <p:cNvGrpSpPr/>
                <p:nvPr/>
              </p:nvGrpSpPr>
              <p:grpSpPr>
                <a:xfrm>
                  <a:off x="1009291" y="332746"/>
                  <a:ext cx="10127411" cy="6602083"/>
                  <a:chOff x="1026543" y="152400"/>
                  <a:chExt cx="10127411" cy="6602083"/>
                </a:xfrm>
              </p:grpSpPr>
              <p:grpSp>
                <p:nvGrpSpPr>
                  <p:cNvPr id="24" name="组合 23"/>
                  <p:cNvGrpSpPr/>
                  <p:nvPr/>
                </p:nvGrpSpPr>
                <p:grpSpPr>
                  <a:xfrm>
                    <a:off x="1026543" y="152400"/>
                    <a:ext cx="10127411" cy="6602083"/>
                    <a:chOff x="1139755" y="152400"/>
                    <a:chExt cx="9757776" cy="6536499"/>
                  </a:xfrm>
                </p:grpSpPr>
                <p:grpSp>
                  <p:nvGrpSpPr>
                    <p:cNvPr id="20" name="组合 19"/>
                    <p:cNvGrpSpPr/>
                    <p:nvPr/>
                  </p:nvGrpSpPr>
                  <p:grpSpPr>
                    <a:xfrm>
                      <a:off x="1139755" y="152400"/>
                      <a:ext cx="9757776" cy="6536499"/>
                      <a:chOff x="1114817" y="152400"/>
                      <a:chExt cx="9757776" cy="6536499"/>
                    </a:xfrm>
                  </p:grpSpPr>
                  <p:sp>
                    <p:nvSpPr>
                      <p:cNvPr id="4" name="圆角矩形 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14817" y="152400"/>
                        <a:ext cx="9757776" cy="6536499"/>
                      </a:xfrm>
                      <a:prstGeom prst="roundRect">
                        <a:avLst>
                          <a:gd name="adj" fmla="val 16667"/>
                        </a:avLst>
                      </a:prstGeom>
                      <a:solidFill>
                        <a:srgbClr val="D6E3BC"/>
                      </a:solidFill>
                      <a:ln w="25400">
                        <a:solidFill>
                          <a:schemeClr val="bg2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zh-CN" altLang="zh-CN" sz="1800" b="1" i="0" u="none" strike="noStrike" cap="none" normalizeH="0" baseline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a:t>南操</a:t>
                        </a:r>
                        <a:endParaRPr kumimoji="0" lang="zh-CN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" name="椭圆 4"/>
                      <p:cNvSpPr/>
                      <p:nvPr/>
                    </p:nvSpPr>
                    <p:spPr>
                      <a:xfrm>
                        <a:off x="1710970" y="506529"/>
                        <a:ext cx="8868318" cy="5837128"/>
                      </a:xfrm>
                      <a:prstGeom prst="ellipse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bg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noAutofit/>
                      </a:bodyPr>
                      <a:lstStyle/>
                      <a:p>
                        <a:endParaRPr lang="zh-CN" altLang="en-US" dirty="0"/>
                      </a:p>
                    </p:txBody>
                  </p:sp>
                </p:grpSp>
                <p:sp>
                  <p:nvSpPr>
                    <p:cNvPr id="21" name="文本框 20"/>
                    <p:cNvSpPr txBox="1"/>
                    <p:nvPr/>
                  </p:nvSpPr>
                  <p:spPr>
                    <a:xfrm>
                      <a:off x="5593725" y="182377"/>
                      <a:ext cx="908786" cy="369332"/>
                    </a:xfrm>
                    <a:prstGeom prst="rect">
                      <a:avLst/>
                    </a:prstGeom>
                    <a:ln>
                      <a:solidFill>
                        <a:schemeClr val="bg2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5"/>
                    </a:lnRef>
                    <a:fillRef idx="1">
                      <a:schemeClr val="lt1"/>
                    </a:fillRef>
                    <a:effectRef idx="0">
                      <a:schemeClr val="accent5"/>
                    </a:effectRef>
                    <a:fontRef idx="minor">
                      <a:schemeClr val="dk1"/>
                    </a:fontRef>
                  </p:style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zh-CN" altLang="en-US" dirty="0"/>
                        <a:t>主席台</a:t>
                      </a:r>
                    </a:p>
                  </p:txBody>
                </p:sp>
                <p:sp>
                  <p:nvSpPr>
                    <p:cNvPr id="23" name="文本框 22"/>
                    <p:cNvSpPr txBox="1"/>
                    <p:nvPr/>
                  </p:nvSpPr>
                  <p:spPr>
                    <a:xfrm>
                      <a:off x="10389848" y="3021638"/>
                      <a:ext cx="461665" cy="798021"/>
                    </a:xfrm>
                    <a:prstGeom prst="rect">
                      <a:avLst/>
                    </a:prstGeom>
                    <a:ln>
                      <a:solidFill>
                        <a:schemeClr val="bg2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vert="eaVert" wrap="square" rtlCol="0">
                      <a:spAutoFit/>
                    </a:bodyPr>
                    <a:lstStyle/>
                    <a:p>
                      <a:pPr algn="r"/>
                      <a:r>
                        <a:rPr lang="zh-CN" altLang="en-US" dirty="0"/>
                        <a:t>升旗台</a:t>
                      </a:r>
                    </a:p>
                  </p:txBody>
                </p:sp>
              </p:grpSp>
              <p:sp>
                <p:nvSpPr>
                  <p:cNvPr id="25" name="文本框 24"/>
                  <p:cNvSpPr txBox="1"/>
                  <p:nvPr/>
                </p:nvSpPr>
                <p:spPr>
                  <a:xfrm>
                    <a:off x="10136954" y="494989"/>
                    <a:ext cx="688703" cy="369332"/>
                  </a:xfrm>
                  <a:prstGeom prst="rect">
                    <a:avLst/>
                  </a:prstGeom>
                  <a:ln>
                    <a:solidFill>
                      <a:schemeClr val="bg2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zh-CN" altLang="en-US" dirty="0"/>
                      <a:t>右门</a:t>
                    </a:r>
                  </a:p>
                </p:txBody>
              </p:sp>
              <p:sp>
                <p:nvSpPr>
                  <p:cNvPr id="26" name="文本框 25"/>
                  <p:cNvSpPr txBox="1"/>
                  <p:nvPr/>
                </p:nvSpPr>
                <p:spPr>
                  <a:xfrm>
                    <a:off x="1358562" y="499013"/>
                    <a:ext cx="645779" cy="369332"/>
                  </a:xfrm>
                  <a:prstGeom prst="rect">
                    <a:avLst/>
                  </a:prstGeom>
                  <a:ln>
                    <a:solidFill>
                      <a:schemeClr val="bg2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zh-CN" altLang="en-US" dirty="0"/>
                      <a:t>左门</a:t>
                    </a:r>
                  </a:p>
                </p:txBody>
              </p:sp>
            </p:grpSp>
            <p:sp>
              <p:nvSpPr>
                <p:cNvPr id="28" name="文本框 27"/>
                <p:cNvSpPr txBox="1"/>
                <p:nvPr/>
              </p:nvSpPr>
              <p:spPr>
                <a:xfrm>
                  <a:off x="8935425" y="3203046"/>
                  <a:ext cx="1460054" cy="276999"/>
                </a:xfrm>
                <a:prstGeom prst="rect">
                  <a:avLst/>
                </a:prstGeom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sz="1200" dirty="0"/>
                    <a:t>临时单位登记处</a:t>
                  </a:r>
                </a:p>
              </p:txBody>
            </p:sp>
            <p:sp>
              <p:nvSpPr>
                <p:cNvPr id="29" name="文本框 28"/>
                <p:cNvSpPr txBox="1"/>
                <p:nvPr/>
              </p:nvSpPr>
              <p:spPr>
                <a:xfrm>
                  <a:off x="8935425" y="2707850"/>
                  <a:ext cx="1452969" cy="276999"/>
                </a:xfrm>
                <a:prstGeom prst="rect">
                  <a:avLst/>
                </a:prstGeom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sz="1200" dirty="0"/>
                    <a:t>企业签到处</a:t>
                  </a:r>
                </a:p>
              </p:txBody>
            </p:sp>
            <p:sp>
              <p:nvSpPr>
                <p:cNvPr id="30" name="文本框 29"/>
                <p:cNvSpPr txBox="1"/>
                <p:nvPr/>
              </p:nvSpPr>
              <p:spPr>
                <a:xfrm>
                  <a:off x="8928340" y="4078894"/>
                  <a:ext cx="1460054" cy="276999"/>
                </a:xfrm>
                <a:prstGeom prst="rect">
                  <a:avLst/>
                </a:prstGeom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sz="1200" dirty="0"/>
                    <a:t>二级学院签到处</a:t>
                  </a:r>
                </a:p>
              </p:txBody>
            </p:sp>
            <p:sp>
              <p:nvSpPr>
                <p:cNvPr id="31" name="文本框 30"/>
                <p:cNvSpPr txBox="1"/>
                <p:nvPr/>
              </p:nvSpPr>
              <p:spPr>
                <a:xfrm>
                  <a:off x="8935425" y="4520045"/>
                  <a:ext cx="1460054" cy="276999"/>
                </a:xfrm>
                <a:prstGeom prst="rect">
                  <a:avLst/>
                </a:prstGeom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sz="1200" dirty="0"/>
                    <a:t>教室多媒体申请处</a:t>
                  </a:r>
                </a:p>
              </p:txBody>
            </p:sp>
          </p:grpSp>
          <p:sp>
            <p:nvSpPr>
              <p:cNvPr id="35" name="矩形 34"/>
              <p:cNvSpPr/>
              <p:nvPr/>
            </p:nvSpPr>
            <p:spPr>
              <a:xfrm>
                <a:off x="5255099" y="3258955"/>
                <a:ext cx="184731" cy="369332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  <p:txBody>
              <a:bodyPr wrap="none">
                <a:spAutoFit/>
              </a:bodyPr>
              <a:lstStyle/>
              <a:p>
                <a:endParaRPr lang="zh-CN" altLang="en-US" dirty="0">
                  <a:latin typeface="华文行楷" panose="02010800040101010101" pitchFamily="2" charset="-122"/>
                  <a:ea typeface="华文行楷" panose="02010800040101010101" pitchFamily="2" charset="-122"/>
                </a:endParaRPr>
              </a:p>
            </p:txBody>
          </p:sp>
        </p:grpSp>
        <p:sp>
          <p:nvSpPr>
            <p:cNvPr id="33" name="文本框 32"/>
            <p:cNvSpPr txBox="1"/>
            <p:nvPr/>
          </p:nvSpPr>
          <p:spPr>
            <a:xfrm>
              <a:off x="5583355" y="595181"/>
              <a:ext cx="1167684" cy="307777"/>
            </a:xfrm>
            <a:prstGeom prst="rect">
              <a:avLst/>
            </a:prstGeom>
            <a:ln>
              <a:solidFill>
                <a:schemeClr val="bg2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dirty="0"/>
                <a:t>热水供应点</a:t>
              </a:r>
              <a:endParaRPr lang="en-US" altLang="zh-CN" sz="1400" dirty="0"/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307298" y="3619717"/>
              <a:ext cx="1463097" cy="276999"/>
            </a:xfrm>
            <a:prstGeom prst="rect">
              <a:avLst/>
            </a:prstGeom>
            <a:ln>
              <a:solidFill>
                <a:schemeClr val="bg2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zh-CN" altLang="en-US" sz="1200" dirty="0"/>
                <a:t>物资点（</a:t>
              </a:r>
              <a:r>
                <a:rPr lang="en-US" altLang="zh-CN" sz="1200" dirty="0"/>
                <a:t>2</a:t>
              </a:r>
              <a:r>
                <a:rPr lang="zh-CN" altLang="en-US" sz="1200" dirty="0"/>
                <a:t>）</a:t>
              </a:r>
            </a:p>
          </p:txBody>
        </p:sp>
      </p:grpSp>
      <p:sp>
        <p:nvSpPr>
          <p:cNvPr id="38" name="文本框 37"/>
          <p:cNvSpPr txBox="1"/>
          <p:nvPr/>
        </p:nvSpPr>
        <p:spPr>
          <a:xfrm>
            <a:off x="9035731" y="3457396"/>
            <a:ext cx="1460054" cy="276999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1200" dirty="0"/>
              <a:t>物资点（</a:t>
            </a:r>
            <a:r>
              <a:rPr lang="en-US" altLang="zh-CN" sz="1200" dirty="0"/>
              <a:t>1</a:t>
            </a:r>
            <a:r>
              <a:rPr lang="zh-CN" altLang="en-US" sz="1200" dirty="0"/>
              <a:t>）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73274EBF-7F94-4CEC-A574-443B1E58EA8E}"/>
              </a:ext>
            </a:extLst>
          </p:cNvPr>
          <p:cNvSpPr txBox="1"/>
          <p:nvPr/>
        </p:nvSpPr>
        <p:spPr>
          <a:xfrm>
            <a:off x="3894235" y="1697405"/>
            <a:ext cx="4632187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企 业 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001</a:t>
            </a:r>
            <a:r>
              <a:rPr lang="en-US" altLang="zh-CN" sz="2400" b="1" dirty="0" smtClean="0">
                <a:latin typeface="+mj-ea"/>
                <a:ea typeface="+mj-ea"/>
              </a:rPr>
              <a:t>~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100 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号（共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50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顶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帐篷）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xmlns="" id="{739DCB8D-C604-4560-AA51-CA162A664B9B}"/>
              </a:ext>
            </a:extLst>
          </p:cNvPr>
          <p:cNvSpPr txBox="1"/>
          <p:nvPr/>
        </p:nvSpPr>
        <p:spPr>
          <a:xfrm>
            <a:off x="3882382" y="2659855"/>
            <a:ext cx="463218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企 业 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101</a:t>
            </a:r>
            <a:r>
              <a:rPr lang="en-US" altLang="zh-CN" sz="2400" b="1" dirty="0" smtClean="0">
                <a:latin typeface="+mj-ea"/>
                <a:ea typeface="+mj-ea"/>
              </a:rPr>
              <a:t>~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200 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号（共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50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顶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帐篷）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xmlns="" id="{7957792B-E4EF-4ADB-82B3-6494EA466904}"/>
              </a:ext>
            </a:extLst>
          </p:cNvPr>
          <p:cNvSpPr txBox="1"/>
          <p:nvPr/>
        </p:nvSpPr>
        <p:spPr>
          <a:xfrm>
            <a:off x="3882382" y="4358825"/>
            <a:ext cx="463218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企 业 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301</a:t>
            </a:r>
            <a:r>
              <a:rPr lang="en-US" altLang="zh-CN" sz="2400" b="1" dirty="0" smtClean="0">
                <a:latin typeface="+mj-ea"/>
                <a:ea typeface="+mj-ea"/>
              </a:rPr>
              <a:t>~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400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号（共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50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顶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帐篷）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xmlns="" id="{46075ED6-DB2C-42F0-B650-4D40870103A8}"/>
              </a:ext>
            </a:extLst>
          </p:cNvPr>
          <p:cNvSpPr txBox="1"/>
          <p:nvPr/>
        </p:nvSpPr>
        <p:spPr>
          <a:xfrm>
            <a:off x="3882383" y="3555456"/>
            <a:ext cx="463218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企 业 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201</a:t>
            </a:r>
            <a:r>
              <a:rPr lang="en-US" altLang="zh-CN" sz="2400" b="1" dirty="0" smtClean="0">
                <a:latin typeface="+mj-ea"/>
                <a:ea typeface="+mj-ea"/>
              </a:rPr>
              <a:t>~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300 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号（共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50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顶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帐篷）</a:t>
            </a:r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xmlns="" id="{A4F8ED2D-1577-497B-8869-B73A075501D3}"/>
              </a:ext>
            </a:extLst>
          </p:cNvPr>
          <p:cNvCxnSpPr/>
          <p:nvPr/>
        </p:nvCxnSpPr>
        <p:spPr>
          <a:xfrm flipH="1">
            <a:off x="3857718" y="2382374"/>
            <a:ext cx="4620334" cy="0"/>
          </a:xfrm>
          <a:prstGeom prst="straightConnector1">
            <a:avLst/>
          </a:prstGeom>
          <a:ln w="38100">
            <a:solidFill>
              <a:schemeClr val="tx1">
                <a:alpha val="98000"/>
              </a:schemeClr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EEEA50C1-2AD4-49C1-A2AF-91AF8CCD353D}"/>
              </a:ext>
            </a:extLst>
          </p:cNvPr>
          <p:cNvSpPr txBox="1"/>
          <p:nvPr/>
        </p:nvSpPr>
        <p:spPr>
          <a:xfrm>
            <a:off x="8676640" y="2346960"/>
            <a:ext cx="353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AC496F51-F8F1-4961-A89A-DF75D84CCC9F}"/>
              </a:ext>
            </a:extLst>
          </p:cNvPr>
          <p:cNvSpPr txBox="1"/>
          <p:nvPr/>
        </p:nvSpPr>
        <p:spPr>
          <a:xfrm>
            <a:off x="9030315" y="1697405"/>
            <a:ext cx="560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xmlns="" id="{938828FF-258D-4323-B65C-F5CBDE3CAD57}"/>
              </a:ext>
            </a:extLst>
          </p:cNvPr>
          <p:cNvSpPr txBox="1"/>
          <p:nvPr/>
        </p:nvSpPr>
        <p:spPr>
          <a:xfrm>
            <a:off x="3333918" y="2202392"/>
            <a:ext cx="900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100</a:t>
            </a:r>
            <a:endParaRPr lang="zh-CN" altLang="en-US" sz="2000" b="1" dirty="0"/>
          </a:p>
        </p:txBody>
      </p:sp>
      <p:cxnSp>
        <p:nvCxnSpPr>
          <p:cNvPr id="44" name="直接箭头连接符 43">
            <a:extLst>
              <a:ext uri="{FF2B5EF4-FFF2-40B4-BE49-F238E27FC236}">
                <a16:creationId xmlns:a16="http://schemas.microsoft.com/office/drawing/2014/main" xmlns="" id="{BDE476F8-D34D-470C-8EB4-22E2D642C8CB}"/>
              </a:ext>
            </a:extLst>
          </p:cNvPr>
          <p:cNvCxnSpPr/>
          <p:nvPr/>
        </p:nvCxnSpPr>
        <p:spPr>
          <a:xfrm flipH="1">
            <a:off x="3807658" y="4175546"/>
            <a:ext cx="4620334" cy="0"/>
          </a:xfrm>
          <a:prstGeom prst="straightConnector1">
            <a:avLst/>
          </a:prstGeom>
          <a:ln w="38100">
            <a:solidFill>
              <a:schemeClr val="dk1">
                <a:alpha val="98000"/>
              </a:schemeClr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xmlns="" id="{D6445E25-FF0B-458C-BECB-6398C1BE5359}"/>
              </a:ext>
            </a:extLst>
          </p:cNvPr>
          <p:cNvCxnSpPr/>
          <p:nvPr/>
        </p:nvCxnSpPr>
        <p:spPr>
          <a:xfrm>
            <a:off x="3882381" y="3342640"/>
            <a:ext cx="4644041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本框 44">
            <a:extLst>
              <a:ext uri="{FF2B5EF4-FFF2-40B4-BE49-F238E27FC236}">
                <a16:creationId xmlns:a16="http://schemas.microsoft.com/office/drawing/2014/main" xmlns="" id="{83CBA26B-2661-4B2A-9AED-858EBA6EAFEB}"/>
              </a:ext>
            </a:extLst>
          </p:cNvPr>
          <p:cNvSpPr txBox="1"/>
          <p:nvPr/>
        </p:nvSpPr>
        <p:spPr>
          <a:xfrm>
            <a:off x="3325166" y="3102489"/>
            <a:ext cx="900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101</a:t>
            </a:r>
            <a:endParaRPr lang="zh-CN" altLang="en-US" sz="2000" b="1" dirty="0"/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xmlns="" id="{9056A128-6053-4353-A139-CB8EC2D76538}"/>
              </a:ext>
            </a:extLst>
          </p:cNvPr>
          <p:cNvSpPr txBox="1"/>
          <p:nvPr/>
        </p:nvSpPr>
        <p:spPr>
          <a:xfrm>
            <a:off x="8459549" y="3120537"/>
            <a:ext cx="900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20</a:t>
            </a:r>
            <a:r>
              <a:rPr lang="en-US" altLang="zh-CN" sz="2000" b="1" dirty="0" smtClean="0"/>
              <a:t>0</a:t>
            </a:r>
            <a:endParaRPr lang="zh-CN" altLang="en-US" sz="2000" b="1" dirty="0"/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xmlns="" id="{B012317B-D907-4C61-AE86-1EF44063D76A}"/>
              </a:ext>
            </a:extLst>
          </p:cNvPr>
          <p:cNvSpPr txBox="1"/>
          <p:nvPr/>
        </p:nvSpPr>
        <p:spPr>
          <a:xfrm>
            <a:off x="3268410" y="3975491"/>
            <a:ext cx="900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300</a:t>
            </a:r>
            <a:endParaRPr lang="zh-CN" altLang="en-US" sz="2000" b="1" dirty="0"/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xmlns="" id="{CB04023B-D5ED-457A-9EE1-E95DA2F3E5F5}"/>
              </a:ext>
            </a:extLst>
          </p:cNvPr>
          <p:cNvSpPr txBox="1"/>
          <p:nvPr/>
        </p:nvSpPr>
        <p:spPr>
          <a:xfrm>
            <a:off x="8432708" y="3943316"/>
            <a:ext cx="900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201</a:t>
            </a:r>
            <a:endParaRPr lang="zh-CN" altLang="en-US" sz="2000" b="1" dirty="0"/>
          </a:p>
        </p:txBody>
      </p:sp>
      <p:cxnSp>
        <p:nvCxnSpPr>
          <p:cNvPr id="50" name="直接箭头连接符 49">
            <a:extLst>
              <a:ext uri="{FF2B5EF4-FFF2-40B4-BE49-F238E27FC236}">
                <a16:creationId xmlns:a16="http://schemas.microsoft.com/office/drawing/2014/main" xmlns="" id="{6566566A-F073-4B37-A659-13A18CED39B9}"/>
              </a:ext>
            </a:extLst>
          </p:cNvPr>
          <p:cNvCxnSpPr/>
          <p:nvPr/>
        </p:nvCxnSpPr>
        <p:spPr>
          <a:xfrm>
            <a:off x="3926379" y="5069840"/>
            <a:ext cx="4644041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本框 50">
            <a:extLst>
              <a:ext uri="{FF2B5EF4-FFF2-40B4-BE49-F238E27FC236}">
                <a16:creationId xmlns:a16="http://schemas.microsoft.com/office/drawing/2014/main" xmlns="" id="{14FBE55F-05FD-4F8D-B654-68494BBA8AEA}"/>
              </a:ext>
            </a:extLst>
          </p:cNvPr>
          <p:cNvSpPr txBox="1"/>
          <p:nvPr/>
        </p:nvSpPr>
        <p:spPr>
          <a:xfrm>
            <a:off x="3325166" y="4831826"/>
            <a:ext cx="900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301</a:t>
            </a:r>
            <a:endParaRPr lang="zh-CN" altLang="en-US" sz="2000" b="1" dirty="0"/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xmlns="" id="{51DC0E2F-2F8A-4D2C-AA6F-02F59F0C0A87}"/>
              </a:ext>
            </a:extLst>
          </p:cNvPr>
          <p:cNvSpPr txBox="1"/>
          <p:nvPr/>
        </p:nvSpPr>
        <p:spPr>
          <a:xfrm>
            <a:off x="8570420" y="4831826"/>
            <a:ext cx="900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smtClean="0"/>
              <a:t>400</a:t>
            </a:r>
            <a:endParaRPr lang="zh-CN" altLang="en-US" sz="2000" b="1" dirty="0"/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xmlns="" id="{5BF82617-4263-4156-8856-22217D6305C8}"/>
              </a:ext>
            </a:extLst>
          </p:cNvPr>
          <p:cNvSpPr txBox="1"/>
          <p:nvPr/>
        </p:nvSpPr>
        <p:spPr>
          <a:xfrm>
            <a:off x="8469709" y="2143068"/>
            <a:ext cx="900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26135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82</Words>
  <Application>Microsoft Office PowerPoint</Application>
  <PresentationFormat>自定义</PresentationFormat>
  <Paragraphs>28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用户</cp:lastModifiedBy>
  <cp:revision>20</cp:revision>
  <dcterms:created xsi:type="dcterms:W3CDTF">2018-11-18T06:04:32Z</dcterms:created>
  <dcterms:modified xsi:type="dcterms:W3CDTF">2018-11-20T07:40:23Z</dcterms:modified>
</cp:coreProperties>
</file>